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70" r:id="rId4"/>
    <p:sldId id="275" r:id="rId5"/>
    <p:sldId id="258" r:id="rId6"/>
    <p:sldId id="259" r:id="rId7"/>
    <p:sldId id="269" r:id="rId8"/>
    <p:sldId id="271" r:id="rId9"/>
    <p:sldId id="272" r:id="rId10"/>
    <p:sldId id="260" r:id="rId11"/>
    <p:sldId id="273" r:id="rId12"/>
    <p:sldId id="274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18288000" cy="10287000"/>
  <p:notesSz cx="6858000" cy="9144000"/>
  <p:embeddedFontLs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>
        <p:scale>
          <a:sx n="50" d="100"/>
          <a:sy n="50" d="100"/>
        </p:scale>
        <p:origin x="970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00BD0B-6A75-DA40-2D62-48686DF3F4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B51453-8B3D-19F1-8EF8-CC080513E6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F76DB-BC09-4B77-9E6D-1CD1D1D6B0FC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F25402-F419-7BA9-9F23-8CBABD65F0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69C805-10AC-6935-A0AC-EE734EE8F7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61F20-2FC2-42AD-B5B8-279B4C19AD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4929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8T06:28:28.5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0,'3768'0,"401"0,-4113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00.6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0 397 24575,'7'-1'0,"-1"0"0,0-1 0,0 0 0,0 0 0,-1 0 0,1-1 0,-1 0 0,1 0 0,-1-1 0,0 1 0,6-6 0,1 1 0,58-46 0,-2-3 0,70-76 0,-83 79 0,-49 47 0,1 0 0,0 1 0,1 0 0,-1 0 0,1 1 0,16-8 0,-21 12 0,-1 0 0,1 0 0,0 0 0,-1 1 0,1-1 0,0 1 0,0 0 0,0 0 0,-1 0 0,1 0 0,0 0 0,0 0 0,0 1 0,-1 0 0,1-1 0,0 1 0,-1 0 0,1 0 0,-1 0 0,1 1 0,-1-1 0,1 1 0,-1-1 0,0 1 0,0 0 0,0 0 0,3 3 0,8 9 0,-1 1 0,-1 0 0,0 0 0,-1 2 0,-1-1 0,0 1 0,-2 1 0,7 19 0,5 25 0,11 67 0,-13-50 0,10 88 0,-11-55 0,30 154-1365,-39-215-5461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01.5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488 0 24575,'-2'38'0,"-1"0"0,-2 0 0,-1 0 0,-2 0 0,-2-1 0,-1-1 0,-2 0 0,-29 57 0,-27 52 0,-177 334 0,193-388-1365,34-53-5461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02.4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 1 24575,'0'4'0,"0"11"0,0 12 0,0 10 0,0 3 0,0 9 0,0 4 0,-4 8 0,-2-3 0,-5-7 0,0-11-8191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03.0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24575,'14'0'0,"8"9"0,5 8 0,8 13 0,-3 8 0,-7 14 0,-2 8 0,-6 7 0,-6 1 0,0-2 0,-2-3 0,2-4 0,-1-2 0,7 2 0,1-4 0,-3-11-8191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04.3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654 1 24575,'1'78'0,"-4"135"0,0-159 0,-20 102 0,15-127 0,-1-1 0,-21 42 0,4-11 0,12-25 0,-2-1 0,-2-1 0,-1 0 0,-30 38 0,-103 108 0,115-137 0,-6 6-2757,-59 69-1144,76-84 3721,-35 58 0,45-62-993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06.0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229 0 24575,'7'1'0,"0"0"0,0 0 0,-1 0 0,1 1 0,0 0 0,-1 0 0,0 1 0,1 0 0,-1 0 0,0 0 0,-1 1 0,1 0 0,-1 0 0,1 0 0,8 10 0,4 6 0,-1 0 0,24 37 0,-27-34 0,0 0 0,-1 1 0,-2 1 0,0 0 0,-2 1 0,9 35 0,-10-23 0,-2 1 0,-2 0 0,-1 71 0,-3 6 0,-4 95 0,2-193 0,0-1 0,-2 1 0,0 0 0,-1-1 0,-9 23 0,-45 80 0,41-90 0,-2 0 0,-1-1 0,-1-1 0,-28 27 0,-111 92 0,53-68-1365,79-55-5461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18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 1 24575,'-1'1'0,"0"0"0,0 0 0,0 0 0,0 0 0,0 1 0,0-1 0,0 0 0,1 0 0,-1 1 0,0-1 0,1 1 0,-1-1 0,1 0 0,0 1 0,0-1 0,-1 1 0,1-1 0,0 1 0,0-1 0,0 1 0,0-1 0,1 1 0,-1-1 0,0 1 0,1-1 0,-1 1 0,1-1 0,-1 0 0,1 1 0,-1-1 0,1 0 0,0 1 0,0-1 0,0 0 0,0 0 0,0 0 0,0 0 0,2 2 0,5 4 0,1 1 0,0-1 0,1 0 0,11 5 0,-4-1 0,39 31 0,-32-24 0,0-1 0,42 23 0,-48-31 0,12 5 0,-1 1 0,0 1 0,44 34 0,-32-17 0,272 204 0,-255-198 0,-13-9 0,66 33 0,21 9 0,180 126 0,12 9 0,-271-179 0,1-3 0,77 25 0,117 22 0,70 1 0,-236-60 0,157 5 0,-191-18 0,0 1 0,-1 3 0,1 1 0,47 13 0,-68-12 0,49 5 0,-12-3 0,-4 11-1365,-32-8-5461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29.8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1 123 24575,'2'0'0,"0"1"0,1 0 0,-1 0 0,0 0 0,0 0 0,0 0 0,0 0 0,0 1 0,-1-1 0,1 1 0,0 0 0,1 1 0,3 2 0,6 8 0,0-1 0,0 1 0,-2 1 0,1 0 0,-2 0 0,0 1 0,11 25 0,39 122 0,-21-52 0,-26-80-638,2-2 1,1 1-1,25 33 0,62 70-3092,-61-81 3227,-31-39 1182,0 1-1,1-2 0,0 1 1,19 13-1,-26-22-499,1 0-1,-1 0 1,0-1-1,1 0 1,0 0-1,-1 0 1,1 0-1,0-1 1,0 0 0,0 0-1,0 0 1,0 0-1,0-1 1,0 0-1,0 0 1,0-1-1,0 1 1,6-2-1,6-3-507,0-1 0,0-1 0,-1 0 0,0-1 0,19-13 0,71-57-5237,-87 61 4969,-1 0 1,-1-1-1,0 0 0,-1-2 0,-1 0 0,15-27 0,-13 15 886,-1-1-1,-1-1 0,15-56 1,-14 32 2225,15-49 4464,-5 42-5906,-25 64-1072,-1-1 0,1 1 0,-1 0 0,1-1 0,0 1 0,0 0 0,0-1 0,0 1 0,0 0 0,0 0 0,0 0 0,0 0 0,1 0 0,-1 0 0,2-1 0,-2 2 0,-1 0 0,1 0 0,0 0 0,-1 0 0,1 0 0,-1 0 0,1 0 0,-1 0 0,1 0 0,0 0 0,-1 0 0,1 1 0,-1-1 0,1 0 0,-1 0 0,1 1 0,-1-1 0,1 0 0,-1 1 0,0-1 0,1 1 0,-1-1 0,1 0 0,-1 1 0,0-1 0,1 1 0,-1 0 0,4 6 0,-1 0 0,1 0 0,-2 1 0,4 12 0,16 66 0,-10-37 0,24 62 0,95 187 0,-127-289 0,1 0 0,-1 0 0,1-1 0,1 0 0,-1 0 0,13 12 0,-16-18 0,0 0 0,1 0 0,-1-1 0,0 1 0,1 0 0,0-1 0,-1 0 0,1 0 0,0 1 0,0-2 0,0 1 0,0 0 0,0 0 0,0-1 0,0 0 0,0 0 0,0 0 0,0 0 0,0 0 0,0 0 0,-1-1 0,1 1 0,0-1 0,0 0 0,0 0 0,3-1 0,6-5 0,1 1 0,-1-2 0,0 1 0,0-2 0,-1 0 0,0 0 0,13-15 0,65-83 0,-71 84 0,53-72 0,-27 33 0,3 2 0,94-91 0,-116 129 0,-1-1 0,-2-1 0,0-1 0,-1-1 0,-2-1 0,-1-1 0,29-57 0,-39 66-107,-3 7-144,0 1-1,1-1 0,1 1 1,7-10-1,-5 11-6574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33.5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1386 24575,'1'-1'0,"-1"0"0,0 0 0,1 0 0,-1 0 0,1 0 0,-1 1 0,1-1 0,-1 0 0,1 0 0,0 1 0,-1-1 0,1 0 0,0 1 0,-1-1 0,1 0 0,0 1 0,0 0 0,0-1 0,0 1 0,-1-1 0,1 1 0,0 0 0,0-1 0,0 1 0,0 0 0,0 0 0,1 0 0,34-4 0,-29 3 0,66-3 0,-1 4 0,90 10 0,145 32 0,-214-27 0,20 3 0,195 5 0,-217-21 0,1 4 0,-1 5 0,121 28 0,-144-28 0,0-4 0,0-2 0,115-8 0,-67 1 0,895 1 0,-966 1-616,-1-2-1,0-3 0,-1-1 0,1-2 1,-1-2-1,-1-2 0,1-1 0,-2-3 1,0-1-1,55-33 0,-67 33 1005,4-1 1211,-2-2 0,0-1 0,36-33 0,-36 29-1599,2 0 0,0 3 0,1 0 0,45-20 0,-6 3 0,-45 23 0,0 1 0,0 1 0,1 1 0,57-15 0,-37 17 0,107-29 0,-137 34 0,0-1 0,-1-2 0,0 1 0,0-2 0,32-24 0,194-138 0,-53 41 0,-165 108 0,-1 0 0,-1-2 0,-1 0 0,30-44 0,-49 64 0,15-23 0,29-56 0,-39 63 0,2 1 0,0 1 0,2-1 0,0 2 0,1 0 0,21-22 0,-20 26-227,-1-1-1,-1 0 1,0-1-1,-1-1 1,13-25-1,-8 13-6598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45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24575,'7'0'0,"1"1"0,0 1 0,-1-1 0,1 1 0,-1 0 0,1 1 0,-1 0 0,0 0 0,0 1 0,11 7 0,9 8 0,31 27 0,-33-25 0,101 90 0,-4 6 0,-5 4 0,190 261 0,-234-269 0,-6 2 0,55 128 0,-70-135 0,40 125 0,-36-82 0,-49-135 0,111 288 0,-90-219 0,28 148 0,71 255 474,-39-182-1837,-45-99-3401,-28-99 3507,-10-59 1299,3 1 0,25 87 0,-22-97 1089,-1 0 0,-2 0-1,-1 1 1,-3 0 0,0 45-1,6 80-3670,3 67-1704,-7-102 4010,-1-88-939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8T06:28:50.7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0,'13120'0,"-13091"0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47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4822 24575,'25'-22'0,"0"1"0,2 2 0,0 0 0,47-22 0,-1 0 0,109-72 0,312-172 0,-406 242 0,198-102 0,-223 109 0,-2-3 0,78-65 0,170-192 0,-300 286 0,0-1 0,-1 0 0,-1-1 0,0 0 0,0 0 0,8-22 0,21-83 0,-19 53 0,100-277 0,-72 218 0,30-61 0,-43 112 0,44-149 0,-54 132 0,59-301 0,-28-275 0,-53 445-1339,-3-333-4106,-12 333 9656,3 62-1638,8 116-3938,-1 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7:5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0 24575,'-2'3'0,"0"-1"0,0 1 0,0 0 0,0 0 0,1 0 0,-1 1 0,1-1 0,0 0 0,0 0 0,0 1 0,0 3 0,-4 44 0,4-39 0,-4 467 0,8-266 0,-3-17 1919,0 268-8764,0-311 7193,0-1 4230,4-213-4578,3 1 0,3 0 0,20-65 0,-27 110 0,9-34 33,33-87 0,-6 62-5752,-18 40 5156,35-41 0,-33 48 2258,2 1 0,1 1-1,43-33 1,-66 56-1695,0 0 0,0 0 0,0 0 0,0 0 0,0 0 0,1 1 0,-1-1 0,0 1 0,1 0 0,-1 0 0,1 1 0,0-1 0,-1 0 0,1 1 0,7 0 0,-7 1 0,1 0 0,-1 1 0,0-1 0,1 1 0,-1 0 0,0 0 0,0 0 0,0 1 0,-1-1 0,1 1 0,0 0 0,4 4 0,10 13 0,0 1 0,-1 1 0,-1 0 0,14 27 0,-12-19 0,1-2 0,24 29 0,-33-44 0,0 0 0,-1 0 0,-1 0 0,0 1 0,-1 1 0,-1-1 0,8 25 0,21 114 0,-28-119 0,-1 7-3045,-1 1-1,-1 53 1,-4-17 2535,-1-73 532,1 0 0,0 0 0,1 0 0,-1 0 0,1 0 0,0 0 0,0 0 0,1 0 0,-1-1 0,6 10 0,9 9 1191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8T06:28:56.5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0,'17802'0,"-17756"0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8T06:29:31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1,'7959'0,"-7905"0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8T06:29:39.7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1,'6509'0,"5664"0,-8837 0,-3320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8T06:29:45.4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0,'4069'0,"13953"0,-17964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8T06:29:50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1,'4065'0,"-4026"0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6:57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232 615 24575,'-4'2'0,"0"1"0,0 0 0,1 0 0,-1 0 0,1 1 0,0-1 0,0 1 0,0-1 0,0 1 0,1 0 0,-1 1 0,1-1 0,0 0 0,0 0 0,1 1 0,-1-1 0,1 1 0,0 0 0,0-1 0,1 1 0,0 0 0,-1 5 0,1-5 0,0-1 0,0 1 0,0 0 0,1 0 0,0 0 0,0 0 0,0-1 0,0 1 0,1 0 0,-1-1 0,1 1 0,0-1 0,1 0 0,-1 0 0,1 0 0,0 0 0,0 0 0,0 0 0,0-1 0,1 1 0,3 2 0,-5-5 0,0 0 0,0-1 0,0 1 0,0 0 0,0-1 0,0 0 0,0 1 0,0-1 0,0 0 0,0 0 0,0 0 0,0 0 0,0-1 0,0 1 0,-1 0 0,1-1 0,0 1 0,0-1 0,0 0 0,0 0 0,0 0 0,-1 0 0,1 0 0,0 0 0,-1 0 0,1 0 0,-1-1 0,1 1 0,1-2 0,6-7 0,0 1 0,0-2 0,8-13 0,-11 16 0,11-19 0,-1-1 0,19-45 0,11-19 0,-23 52 0,-7 16 0,-1 0 0,-2-1 0,-1-1 0,0 0 0,-2 0 0,11-44 0,-21 67 0,1-1 0,-1 1 0,1 0 0,-1 0 0,0 0 0,0-1 0,-1 1 0,1 0 0,-1 0 0,1 0 0,-1 0 0,0-1 0,0 1 0,0 0 0,-1 0 0,1 1 0,-1-1 0,0 0 0,-3-4 0,2 4 0,-1 0 0,1 0 0,-1 1 0,0-1 0,0 1 0,0 0 0,0 0 0,0 1 0,0-1 0,0 1 0,0 0 0,-9-1 0,-3 0 0,0 1 0,0 1 0,0 1 0,0 0 0,0 1 0,1 0 0,-17 6 0,20-4 0,0 0 0,0 1 0,0 0 0,1 1 0,0 0 0,0 1 0,1 0 0,0 1 0,0 0 0,0 0 0,1 1 0,-10 14 0,9-10 0,1 0 0,0 1 0,1 0 0,1 0 0,0 1 0,1 0 0,0 0 0,2 1 0,-5 21 0,-10 47 0,11-54 0,1 1 0,1 0 0,2 0 0,0 37 0,4-65 0,0 0 0,0 0 0,1 0 0,0 0 0,-1 0 0,1 0 0,0 0 0,1 0 0,-1-1 0,0 1 0,1 0 0,-1-1 0,1 1 0,0-1 0,0 0 0,0 1 0,0-1 0,0 0 0,1 0 0,-1 0 0,1-1 0,-1 1 0,1-1 0,0 1 0,-1-1 0,1 0 0,0 0 0,0 0 0,0 0 0,0-1 0,0 1 0,0-1 0,3 1 0,-1-1 0,0 0 0,0 0 0,0 0 0,0 0 0,0-1 0,0 0 0,0 0 0,0 0 0,0 0 0,0-1 0,0 0 0,-1 0 0,1 0 0,-1-1 0,1 0 0,-1 1 0,0-2 0,0 1 0,4-4 0,-2-1 0,-1-1 0,1 1 0,-1-1 0,-1 0 0,0 0 0,0-1 0,-1 1 0,4-18 0,9-81 0,-15 90 0,8-289 0,-10 257 0,1 46 0,0-1 0,0 1 0,-1 0 0,1 0 0,-1-1 0,0 1 0,0 0 0,-1 0 0,1 0 0,-1 0 0,-3-5 0,4 8 0,0 0 0,0-1 0,0 2 0,0-1 0,0 0 0,-1 0 0,1 0 0,0 0 0,-1 1 0,1-1 0,0 1 0,-1-1 0,1 1 0,0-1 0,-1 1 0,1 0 0,-1 0 0,1 0 0,-1 0 0,1 0 0,-1 0 0,1 0 0,0 0 0,-1 0 0,1 1 0,-1-1 0,1 0 0,-1 1 0,1 0 0,0-1 0,0 1 0,-1 0 0,1-1 0,0 1 0,0 0 0,-2 2 0,-10 7 0,0 0 0,1 1 0,0 0 0,1 1 0,0 0 0,1 1 0,-14 24 0,0 4 0,-25 57 0,34-63 0,-14 45 0,26-68 0,0 0 0,0 1 0,1-1 0,1 0 0,0 1 0,1-1 0,2 21 0,-2-29 0,0-1 0,1 0 0,0 0 0,0 0 0,0 0 0,0 0 0,0 0 0,0 0 0,1 0 0,-1 0 0,1 0 0,0-1 0,0 1 0,0-1 0,0 1 0,0-1 0,1 0 0,-1 0 0,1 0 0,0 0 0,-1 0 0,1 0 0,0-1 0,0 0 0,0 1 0,0-1 0,0 0 0,0 0 0,0-1 0,0 1 0,1-1 0,-1 1 0,0-1 0,0 0 0,6-1 0,6 0 0,0-2 0,0 0 0,0 0 0,0-1 0,0-1 0,19-10 0,2-3 0,-2-1 0,0-3 0,-1 0 0,-1-2 0,-1-1 0,39-42 0,-63 59 0,0 0 0,-1 0 0,1-1 0,-1 1 0,-1-1 0,0-1 0,0 1 0,5-16 0,-9 21 0,0 1 0,0 0 0,0-1 0,-1 1 0,1-1 0,-1 1 0,0-1 0,0 1 0,0 0 0,-1-1 0,1 1 0,-1-1 0,1 1 0,-1-1 0,0 1 0,-1 0 0,1 0 0,0-1 0,-1 1 0,0 0 0,0 0 0,0 1 0,0-1 0,0 0 0,-1 1 0,1-1 0,-1 1 0,1 0 0,-5-3 0,0 1 0,0 0 0,0 0 0,-1 1 0,1 0 0,-1 1 0,0 0 0,0 0 0,0 0 0,0 1 0,0 0 0,0 1 0,0-1 0,-15 3 0,18-2 0,1 1 0,0 0 0,0-1 0,0 1 0,0 1 0,0-1 0,0 1 0,0-1 0,0 1 0,1 0 0,-1 1 0,1-1 0,-1 0 0,1 1 0,0 0 0,0 0 0,0 0 0,0 0 0,0 0 0,1 1 0,0-1 0,0 1 0,0 0 0,0-1 0,0 1 0,1 0 0,-3 8 0,4-11 0,-1 0 0,1-1 0,0 1 0,0 0 0,-1 0 0,1 0 0,0-1 0,0 1 0,0 0 0,0 0 0,0 0 0,0 0 0,0 0 0,0-1 0,1 1 0,-1 0 0,0 0 0,0 0 0,1-1 0,-1 1 0,0 0 0,1 0 0,-1-1 0,1 1 0,-1 0 0,1-1 0,-1 1 0,1 0 0,-1-1 0,1 1 0,0-1 0,-1 1 0,1-1 0,0 1 0,0-1 0,-1 0 0,1 1 0,0-1 0,0 0 0,0 1 0,-1-1 0,1 0 0,0 0 0,1 0 0,2 0 0,-1 0 0,0-1 0,1 1 0,-1-1 0,0 0 0,1 0 0,-1 0 0,0 0 0,0-1 0,4-1 0,6-6 0,0 0 0,-1-1 0,0 0 0,-1-1 0,0 0 0,0 0 0,-1-2 0,-1 1 0,0-1 0,-1 0 0,0-1 0,-1 0 0,0 0 0,-1-1 0,-1 1 0,5-23 0,-10 35 0,1-1 0,-1 1 0,1-1 0,-1 1 0,0-1 0,0 1 0,0-1 0,0 0 0,-1 1 0,1-1 0,-1 1 0,1 0 0,-1-1 0,0 1 0,0-1 0,0 1 0,0 0 0,0 0 0,-1 0 0,1 0 0,-1 0 0,1 0 0,-1 0 0,0 0 0,0 0 0,0 1 0,0-1 0,0 1 0,0-1 0,0 1 0,-5-2 0,1 1 0,0 1 0,0 0 0,0 0 0,-1 0 0,1 1 0,0 0 0,0 0 0,-1 0 0,1 1 0,0 0 0,-12 3 0,-10 6 0,0 1 0,1 2 0,0 0 0,1 2 0,0 1 0,1 0 0,1 2 0,1 1 0,-37 40 0,47-44 0,1 1 0,0 1 0,2 0 0,0 0 0,1 1 0,0 0 0,2 0 0,0 1 0,1 0 0,-5 28 0,11-45 0,-1 0 0,1 1 0,0-1 0,0 0 0,0 0 0,0 1 0,0-1 0,1 0 0,-1 1 0,1-1 0,0 0 0,-1 0 0,1 0 0,0 0 0,0 0 0,0 0 0,1 0 0,-1 0 0,0 0 0,1 0 0,-1 0 0,1-1 0,0 1 0,-1-1 0,1 1 0,0-1 0,0 0 0,0 0 0,0 1 0,0-1 0,0-1 0,0 1 0,0 0 0,1 0 0,-1-1 0,0 1 0,3-1 0,12 3 0,-1-1 0,1-1 0,0 0 0,18-2 0,-18 0 0,4 1 0,-8 1 0,0-1 0,0-1 0,15-3 0,-24 3 0,-1 1 0,1-1 0,-1-1 0,0 1 0,1 0 0,-1-1 0,0 1 0,0-1 0,0 0 0,0 0 0,-1 0 0,1-1 0,0 1 0,-1-1 0,0 1 0,4-6 0,1-2 0,-1-1 0,0 1 0,-1-1 0,0 0 0,-1-1 0,0 1 0,-1-1 0,3-18 0,-6 29 0,0 0 0,1-1 0,-1 1 0,0-1 0,0 1 0,0 0 0,0-1 0,-1 1 0,1 0 0,0-1 0,-1 1 0,1 0 0,0-1 0,-1 1 0,0 0 0,1 0 0,-1-1 0,0 1 0,1 0 0,-1 0 0,0 0 0,-2-2 0,2 3 0,0-1 0,-1 1 0,1 0 0,0-1 0,-1 1 0,1 0 0,-1 0 0,1 0 0,0 0 0,-1 0 0,1 0 0,-1 0 0,1 0 0,0 1 0,-1-1 0,1 0 0,0 1 0,-2 0 0,-5 3 0,0 0 0,1 0 0,-1 1 0,1 0 0,-13 11 0,7-2 0,0 0 0,1 1 0,0 0 0,2 1 0,-1 0 0,2 1 0,0 0 0,1 1 0,1-1 0,1 1 0,0 1 0,-4 23 0,9-37 0,1-1 0,-1 1 0,1 0 0,0 0 0,0 0 0,0 0 0,1 5 0,0-8 0,-1-1 0,0 0 0,1 1 0,-1-1 0,1 0 0,0 0 0,-1 0 0,1 1 0,0-1 0,0 0 0,-1 0 0,1 0 0,0 0 0,0 0 0,0 0 0,0-1 0,1 1 0,-1 0 0,0 0 0,0-1 0,0 1 0,1-1 0,-1 1 0,0-1 0,1 1 0,-1-1 0,0 0 0,1 0 0,-1 0 0,2 0 0,5 0 0,0-1 0,0 0 0,0 0 0,0-1 0,-1 0 0,1 0 0,-1-1 0,11-5 0,62-36 0,-17 5 0,112-92 0,-137 98 0,-1-3 0,-2 0 0,54-75 0,-81 101 0,0-2 0,-1 1 0,0-1 0,-1 0 0,-1-1 0,0 1 0,0-1 0,-1 0 0,-1 0 0,3-20 0,-5 31 0,-1 1 0,0-1 0,1 1 0,-1-1 0,0 1 0,0 0 0,0-1 0,0 1 0,0-1 0,-1 1 0,1-1 0,0 1 0,-1 0 0,1-1 0,-1 1 0,1 0 0,-1-1 0,1 1 0,-1 0 0,0 0 0,0-1 0,0 1 0,0 0 0,0 0 0,0 0 0,0 0 0,0 0 0,0 0 0,0 1 0,-1-1 0,1 0 0,0 0 0,0 1 0,-1-1 0,1 1 0,-1-1 0,1 1 0,0 0 0,-1 0 0,1-1 0,-1 1 0,1 0 0,-3 0 0,-3 1 0,0 1 0,0-1 0,0 1 0,0 0 0,1 1 0,-1 0 0,1 0 0,-8 5 0,-25 17 0,1 2 0,2 2 0,1 1 0,1 2 0,-42 51 0,27-21 0,2 2 0,-52 94 0,95-151 0,-1 2 0,0 0 0,0 0 0,1 1 0,0-1 0,-3 13 0,7-13 0,6-9 0,8-14 0,-6 2 0,0 0 0,-1-1 0,0-1 0,-1 1 0,-1-1 0,0 0 0,5-25 0,-1-6 0,3-58 0,-7-12 0,-9 90 0,4 25 0,0-1 0,0 1 0,0-1 0,0 1 0,-1-1 0,1 1 0,0 0 0,0-1 0,-1 1 0,1-1 0,0 1 0,-1 0 0,1-1 0,0 1 0,-1 0 0,1-1 0,0 1 0,-1 0 0,1 0 0,-1-1 0,1 1 0,-1 0 0,0-1 0,-1 2 0,1 0 0,-1 0 0,1 0 0,-1 0 0,1 0 0,0 0 0,-1 0 0,1 0 0,0 0 0,-1 1 0,1-1 0,0 1 0,0-1 0,0 1 0,1-1 0,-1 1 0,0-1 0,0 1 0,1 0 0,-1 2 0,-13 30 0,2 1 0,2 1 0,-7 35 0,-11 116 0,26-176 0,-1 12 0,-3 18 0,0 43 0,9-60 0,-3-24 0,0 0 0,1 1 0,-1-1 0,0 0 0,0 0 0,0 0 0,0 0 0,0 0 0,0 1 0,1-1 0,-1 0 0,0 0 0,0 0 0,0 0 0,0 0 0,0 0 0,1 0 0,-1 0 0,0 0 0,0 1 0,0-1 0,1 0 0,-1 0 0,0 0 0,0 0 0,0 0 0,0 0 0,1 0 0,-1 0 0,0 0 0,0 0 0,0-1 0,1 1 0,-1 0 0,0 0 0,0 0 0,0 0 0,0 0 0,1 0 0,-1 0 0,0 0 0,0 0 0,0-1 0,0 1 0,0 0 0,1 0 0,-1 0 0,0 0 0,0 0 0,0-1 0,2-2 0,0 0 0,1-1 0,-2 1 0,1-1 0,0 0 0,-1 0 0,2-7 0,38-215-1365,-34 182-5461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6:36:59.4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107 0 24575,'-3'46'0,"-2"0"0,-2-1 0,-2 1 0,-19 56 0,13-54 0,3 1 0,2 1 0,-6 66 0,14 333 0,4-226 0,-2-211 0,2 0 0,-1 0 0,1 0 0,1 0 0,0 0 0,7 17 0,37 68 0,-18-41 0,61 103-708,-81-143 51,12 18-6169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E5AFE-EDFD-46BE-BBC3-0FA4ACED9DCF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900F-F293-4ADE-9276-EBF19FFDF6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07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5900F-F293-4ADE-9276-EBF19FFDF6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2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10A0-B21C-420D-B422-8B3AC6375E7D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EB92-DFA1-40D0-B967-377D66E960E4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17CE3-F17B-48D5-B36C-CD0F84F96043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CE5F-4DD3-46B6-9628-BE609AC31B90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87B3-03F9-4D1A-B0F5-94E71FCEC38E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FB88-EF5C-423E-8AB2-5F585626D940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9780C-7D59-47E1-81CF-8840F27E4C15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DF972-C77E-498D-AC63-C9636974986F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C578-66EB-410D-8AF1-D71A06C6CA92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34BD-37C6-4EF4-88C7-382AF3C8D137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476-D200-4FEB-8977-FFB7B962C3FB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8A1B5-D693-43CE-A75D-F8CFA71A7615}" type="datetime1">
              <a:rPr lang="en-US" altLang="ko-KR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12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image" Target="../media/image16.png"/><Relationship Id="rId21" Type="http://schemas.openxmlformats.org/officeDocument/2006/relationships/customXml" Target="../ink/ink16.xml"/><Relationship Id="rId7" Type="http://schemas.openxmlformats.org/officeDocument/2006/relationships/customXml" Target="../ink/ink9.xml"/><Relationship Id="rId12" Type="http://schemas.openxmlformats.org/officeDocument/2006/relationships/image" Target="../media/image21.png"/><Relationship Id="rId17" Type="http://schemas.openxmlformats.org/officeDocument/2006/relationships/customXml" Target="../ink/ink14.xml"/><Relationship Id="rId25" Type="http://schemas.openxmlformats.org/officeDocument/2006/relationships/customXml" Target="../ink/ink1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customXml" Target="../ink/ink11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23" Type="http://schemas.openxmlformats.org/officeDocument/2006/relationships/customXml" Target="../ink/ink17.xml"/><Relationship Id="rId28" Type="http://schemas.openxmlformats.org/officeDocument/2006/relationships/image" Target="../media/image29.png"/><Relationship Id="rId10" Type="http://schemas.openxmlformats.org/officeDocument/2006/relationships/image" Target="../media/image20.png"/><Relationship Id="rId19" Type="http://schemas.openxmlformats.org/officeDocument/2006/relationships/customXml" Target="../ink/ink15.xml"/><Relationship Id="rId31" Type="http://schemas.openxmlformats.org/officeDocument/2006/relationships/customXml" Target="../ink/ink21.xml"/><Relationship Id="rId4" Type="http://schemas.openxmlformats.org/officeDocument/2006/relationships/image" Target="../media/image17.png"/><Relationship Id="rId9" Type="http://schemas.openxmlformats.org/officeDocument/2006/relationships/customXml" Target="../ink/ink10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19.xml"/><Relationship Id="rId30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5079" y="2572606"/>
            <a:ext cx="14437841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30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Final Presentation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94836" y="7353300"/>
            <a:ext cx="12098325" cy="804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55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Division of Software, Data Science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15322" y="6057900"/>
            <a:ext cx="5857354" cy="809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55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Seoyoon Choi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(2)track">
            <a:hlinkClick r:id="" action="ppaction://media"/>
            <a:extLst>
              <a:ext uri="{FF2B5EF4-FFF2-40B4-BE49-F238E27FC236}">
                <a16:creationId xmlns:a16="http://schemas.microsoft.com/office/drawing/2014/main" id="{E739DA87-5C71-799E-1311-E8F99F395C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799" y="1302156"/>
            <a:ext cx="14630400" cy="82296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27582" y="93345"/>
            <a:ext cx="26680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B3D32-C27B-4F90-7B8F-1E98971A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C57FF33-33A8-5A7C-2C71-00AD92EEAA47}"/>
              </a:ext>
            </a:extLst>
          </p:cNvPr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DDBEA35-9498-3A18-ADA2-B5AC3B681A01}"/>
              </a:ext>
            </a:extLst>
          </p:cNvPr>
          <p:cNvSpPr txBox="1"/>
          <p:nvPr/>
        </p:nvSpPr>
        <p:spPr>
          <a:xfrm>
            <a:off x="227582" y="93345"/>
            <a:ext cx="2515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Methods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E58EF-3643-DC43-6CEC-4384516B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그림 5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5417A6-58E7-7A52-6F75-25826029A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804" y="1756647"/>
            <a:ext cx="12754392" cy="6773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62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DBEDC-FF1A-24D3-C56C-D62330CA0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0F3E75A-C7C9-E9D9-2E17-7B1C1C81BBAB}"/>
              </a:ext>
            </a:extLst>
          </p:cNvPr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E3B4824-F5E9-EFA1-3900-4F28A4A9E850}"/>
              </a:ext>
            </a:extLst>
          </p:cNvPr>
          <p:cNvSpPr txBox="1"/>
          <p:nvPr/>
        </p:nvSpPr>
        <p:spPr>
          <a:xfrm>
            <a:off x="227582" y="93345"/>
            <a:ext cx="2515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Methods</a:t>
            </a: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153F95-3DA9-03FB-B246-50E9DCA75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927" y="2136165"/>
            <a:ext cx="15114145" cy="60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3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081721" y="1732309"/>
            <a:ext cx="12124559" cy="6822382"/>
          </a:xfrm>
          <a:custGeom>
            <a:avLst/>
            <a:gdLst/>
            <a:ahLst/>
            <a:cxnLst/>
            <a:rect l="l" t="t" r="r" b="b"/>
            <a:pathLst>
              <a:path w="12124559" h="6822382">
                <a:moveTo>
                  <a:pt x="0" y="0"/>
                </a:moveTo>
                <a:lnTo>
                  <a:pt x="12124558" y="0"/>
                </a:lnTo>
                <a:lnTo>
                  <a:pt x="12124558" y="6822382"/>
                </a:lnTo>
                <a:lnTo>
                  <a:pt x="0" y="682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65981" y="8885095"/>
            <a:ext cx="3356037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Original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B2006FB-B7E2-83A0-A037-0140D1C8BE7D}"/>
              </a:ext>
            </a:extLst>
          </p:cNvPr>
          <p:cNvSpPr txBox="1"/>
          <p:nvPr/>
        </p:nvSpPr>
        <p:spPr>
          <a:xfrm>
            <a:off x="13716000" y="991440"/>
            <a:ext cx="1490280" cy="636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8"/>
              </a:lnSpc>
              <a:spcBef>
                <a:spcPct val="0"/>
              </a:spcBef>
            </a:pPr>
            <a:r>
              <a:rPr lang="en-US" sz="3891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#273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5FFA1DCF-6EA0-7039-9503-340B4E3D2233}"/>
              </a:ext>
            </a:extLst>
          </p:cNvPr>
          <p:cNvSpPr txBox="1"/>
          <p:nvPr/>
        </p:nvSpPr>
        <p:spPr>
          <a:xfrm>
            <a:off x="227583" y="93345"/>
            <a:ext cx="4420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Experiments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081721" y="1732309"/>
            <a:ext cx="12124559" cy="6822382"/>
          </a:xfrm>
          <a:custGeom>
            <a:avLst/>
            <a:gdLst/>
            <a:ahLst/>
            <a:cxnLst/>
            <a:rect l="l" t="t" r="r" b="b"/>
            <a:pathLst>
              <a:path w="12124559" h="6822382">
                <a:moveTo>
                  <a:pt x="0" y="0"/>
                </a:moveTo>
                <a:lnTo>
                  <a:pt x="12124558" y="0"/>
                </a:lnTo>
                <a:lnTo>
                  <a:pt x="12124558" y="6822382"/>
                </a:lnTo>
                <a:lnTo>
                  <a:pt x="0" y="682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27583" y="93345"/>
            <a:ext cx="4420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Experiments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0" y="991440"/>
            <a:ext cx="1490280" cy="636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8"/>
              </a:lnSpc>
              <a:spcBef>
                <a:spcPct val="0"/>
              </a:spcBef>
            </a:pPr>
            <a:r>
              <a:rPr lang="en-US" sz="3891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#273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1DFC7-FF1C-C66A-800C-E37BFD2EDAD5}"/>
              </a:ext>
            </a:extLst>
          </p:cNvPr>
          <p:cNvSpPr txBox="1"/>
          <p:nvPr/>
        </p:nvSpPr>
        <p:spPr>
          <a:xfrm>
            <a:off x="3712560" y="8863961"/>
            <a:ext cx="10862880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Object Segmentation &amp; Tracking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079661" y="1732309"/>
            <a:ext cx="12128678" cy="6822382"/>
          </a:xfrm>
          <a:custGeom>
            <a:avLst/>
            <a:gdLst/>
            <a:ahLst/>
            <a:cxnLst/>
            <a:rect l="l" t="t" r="r" b="b"/>
            <a:pathLst>
              <a:path w="12128678" h="6822382">
                <a:moveTo>
                  <a:pt x="0" y="0"/>
                </a:moveTo>
                <a:lnTo>
                  <a:pt x="12128678" y="0"/>
                </a:lnTo>
                <a:lnTo>
                  <a:pt x="12128678" y="6822382"/>
                </a:lnTo>
                <a:lnTo>
                  <a:pt x="0" y="682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724650" y="8901221"/>
            <a:ext cx="4838700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Binary Mask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9D61D8A-DA9C-4A40-1EFC-31174F40CBA4}"/>
              </a:ext>
            </a:extLst>
          </p:cNvPr>
          <p:cNvSpPr txBox="1"/>
          <p:nvPr/>
        </p:nvSpPr>
        <p:spPr>
          <a:xfrm>
            <a:off x="227583" y="93345"/>
            <a:ext cx="4420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Experiments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2A03BE4-EC31-5BE1-8A32-4EEAEBC847CB}"/>
              </a:ext>
            </a:extLst>
          </p:cNvPr>
          <p:cNvSpPr txBox="1"/>
          <p:nvPr/>
        </p:nvSpPr>
        <p:spPr>
          <a:xfrm>
            <a:off x="13716000" y="991440"/>
            <a:ext cx="1490280" cy="636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8"/>
              </a:lnSpc>
              <a:spcBef>
                <a:spcPct val="0"/>
              </a:spcBef>
            </a:pPr>
            <a:r>
              <a:rPr lang="en-US" sz="3891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#273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18263" y="2353769"/>
            <a:ext cx="7430593" cy="5579462"/>
          </a:xfrm>
          <a:custGeom>
            <a:avLst/>
            <a:gdLst/>
            <a:ahLst/>
            <a:cxnLst/>
            <a:rect l="l" t="t" r="r" b="b"/>
            <a:pathLst>
              <a:path w="7430593" h="5579462">
                <a:moveTo>
                  <a:pt x="0" y="0"/>
                </a:moveTo>
                <a:lnTo>
                  <a:pt x="7430593" y="0"/>
                </a:lnTo>
                <a:lnTo>
                  <a:pt x="7430593" y="5579462"/>
                </a:lnTo>
                <a:lnTo>
                  <a:pt x="0" y="557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8246901" y="2417298"/>
            <a:ext cx="9689871" cy="5452404"/>
          </a:xfrm>
          <a:custGeom>
            <a:avLst/>
            <a:gdLst/>
            <a:ahLst/>
            <a:cxnLst/>
            <a:rect l="l" t="t" r="r" b="b"/>
            <a:pathLst>
              <a:path w="9689871" h="5452404">
                <a:moveTo>
                  <a:pt x="0" y="0"/>
                </a:moveTo>
                <a:lnTo>
                  <a:pt x="9689871" y="0"/>
                </a:lnTo>
                <a:lnTo>
                  <a:pt x="9689871" y="5452404"/>
                </a:lnTo>
                <a:lnTo>
                  <a:pt x="0" y="5452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542181" y="8648700"/>
            <a:ext cx="3203637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Stylization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A161B84-9D07-F967-0A7E-AA876C800F1F}"/>
              </a:ext>
            </a:extLst>
          </p:cNvPr>
          <p:cNvSpPr txBox="1"/>
          <p:nvPr/>
        </p:nvSpPr>
        <p:spPr>
          <a:xfrm>
            <a:off x="227583" y="93345"/>
            <a:ext cx="4420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Experiments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079661" y="1731150"/>
            <a:ext cx="12128678" cy="6824700"/>
          </a:xfrm>
          <a:custGeom>
            <a:avLst/>
            <a:gdLst/>
            <a:ahLst/>
            <a:cxnLst/>
            <a:rect l="l" t="t" r="r" b="b"/>
            <a:pathLst>
              <a:path w="12128678" h="6824700">
                <a:moveTo>
                  <a:pt x="0" y="0"/>
                </a:moveTo>
                <a:lnTo>
                  <a:pt x="12128678" y="0"/>
                </a:lnTo>
                <a:lnTo>
                  <a:pt x="12128678" y="6824700"/>
                </a:lnTo>
                <a:lnTo>
                  <a:pt x="0" y="6824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94531" y="8863961"/>
            <a:ext cx="369893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Stylization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A9A95A-306C-0BB0-063A-07678B69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F9A98D5-F13B-493B-0BF9-9A0F762C5B6A}"/>
              </a:ext>
            </a:extLst>
          </p:cNvPr>
          <p:cNvSpPr txBox="1"/>
          <p:nvPr/>
        </p:nvSpPr>
        <p:spPr>
          <a:xfrm>
            <a:off x="227583" y="93345"/>
            <a:ext cx="4420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Experiments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D56184F-B4D6-A99F-F65A-4E01C5BA4578}"/>
              </a:ext>
            </a:extLst>
          </p:cNvPr>
          <p:cNvSpPr txBox="1"/>
          <p:nvPr/>
        </p:nvSpPr>
        <p:spPr>
          <a:xfrm>
            <a:off x="13716000" y="991440"/>
            <a:ext cx="1490280" cy="636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8"/>
              </a:lnSpc>
              <a:spcBef>
                <a:spcPct val="0"/>
              </a:spcBef>
            </a:pPr>
            <a:r>
              <a:rPr lang="en-US" sz="3891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#273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(3)final_video">
            <a:hlinkClick r:id="" action="ppaction://media"/>
            <a:extLst>
              <a:ext uri="{FF2B5EF4-FFF2-40B4-BE49-F238E27FC236}">
                <a16:creationId xmlns:a16="http://schemas.microsoft.com/office/drawing/2014/main" id="{8C581BC5-3B1D-4785-B4EB-27B3CF304D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7736" y="1398268"/>
            <a:ext cx="14618979" cy="822463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27583" y="93345"/>
            <a:ext cx="20584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27582" y="93345"/>
            <a:ext cx="3582418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9D79D-CAAE-A42A-C090-51746E15C9CA}"/>
              </a:ext>
            </a:extLst>
          </p:cNvPr>
          <p:cNvSpPr txBox="1"/>
          <p:nvPr/>
        </p:nvSpPr>
        <p:spPr>
          <a:xfrm>
            <a:off x="533400" y="1651775"/>
            <a:ext cx="7772400" cy="242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indent="-1143000">
              <a:lnSpc>
                <a:spcPct val="150000"/>
              </a:lnSpc>
              <a:buAutoNum type="arabicPeriod"/>
            </a:pPr>
            <a:r>
              <a:rPr lang="en-US" altLang="ko-KR" sz="5400" b="1" dirty="0">
                <a:latin typeface="+mj-ea"/>
                <a:ea typeface="+mj-ea"/>
              </a:rPr>
              <a:t>Comparison with </a:t>
            </a:r>
            <a:r>
              <a:rPr lang="en-US" altLang="ko-KR" sz="5400" b="1" dirty="0" err="1">
                <a:latin typeface="+mj-ea"/>
                <a:ea typeface="+mj-ea"/>
              </a:rPr>
              <a:t>YOLO+DeepSORT</a:t>
            </a:r>
            <a:endParaRPr lang="en-US" altLang="ko-KR" sz="54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C72C0-075F-54F1-3888-58B07D95616E}"/>
              </a:ext>
            </a:extLst>
          </p:cNvPr>
          <p:cNvSpPr txBox="1"/>
          <p:nvPr/>
        </p:nvSpPr>
        <p:spPr>
          <a:xfrm>
            <a:off x="9677400" y="1630679"/>
            <a:ext cx="8077200" cy="2424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Using Video Style                   	Transfer Model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667AAB-6C8C-07AE-63FA-CEBBBF2F9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64" y="4457700"/>
            <a:ext cx="7385195" cy="266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37867B-F54C-B766-50F8-40378E92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503684"/>
            <a:ext cx="8894527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0076F6-C31D-0E50-D2BA-185F157DF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839" y="4338028"/>
            <a:ext cx="7162797" cy="5018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29386" y="3523120"/>
            <a:ext cx="16829227" cy="324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09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RotoNet</a:t>
            </a:r>
            <a:r>
              <a:rPr lang="en-US" sz="80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: Rotoscoping-Based Artistic Style Transfer Networks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582" y="93345"/>
            <a:ext cx="3734818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63229" y="3970679"/>
            <a:ext cx="10761542" cy="2345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713"/>
              </a:lnSpc>
              <a:spcBef>
                <a:spcPct val="0"/>
              </a:spcBef>
            </a:pPr>
            <a:r>
              <a:rPr lang="en-US" sz="150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C32EC-4E94-385D-0113-32435228C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6874002-7511-9C90-0D64-21B14CB7118B}"/>
              </a:ext>
            </a:extLst>
          </p:cNvPr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8831D65-FFE6-A9CB-4F03-B84CABB80F3D}"/>
              </a:ext>
            </a:extLst>
          </p:cNvPr>
          <p:cNvSpPr txBox="1"/>
          <p:nvPr/>
        </p:nvSpPr>
        <p:spPr>
          <a:xfrm>
            <a:off x="685800" y="800100"/>
            <a:ext cx="8262214" cy="1499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409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Rotoscoping?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434899-6EFC-75F5-E9F6-A42A1EEB2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AE77BE-FF33-41C4-72ED-F8E0E36FE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98650"/>
            <a:ext cx="8491491" cy="63035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ECCB52-0A5B-66E6-3C88-96DBA754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00" y="487683"/>
            <a:ext cx="7477028" cy="4141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481CC9-1D6E-474A-3FD8-59A79477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5143500"/>
            <a:ext cx="7477028" cy="4610342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DF018E70-77DD-423A-D456-72CD45BEE2FD}"/>
              </a:ext>
            </a:extLst>
          </p:cNvPr>
          <p:cNvSpPr txBox="1"/>
          <p:nvPr/>
        </p:nvSpPr>
        <p:spPr>
          <a:xfrm>
            <a:off x="227582" y="93345"/>
            <a:ext cx="3734818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7008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A6455-538B-650A-BB70-B361A85F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E5ADE78-7D29-B5CB-4861-8E0C3298D05E}"/>
              </a:ext>
            </a:extLst>
          </p:cNvPr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970FA12-E6FE-28B2-9183-664AD2C2E37A}"/>
              </a:ext>
            </a:extLst>
          </p:cNvPr>
          <p:cNvSpPr txBox="1"/>
          <p:nvPr/>
        </p:nvSpPr>
        <p:spPr>
          <a:xfrm>
            <a:off x="729386" y="3523120"/>
            <a:ext cx="16829227" cy="3240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09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RotoNet</a:t>
            </a:r>
            <a:r>
              <a:rPr lang="en-US" sz="80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: Rotoscoping-Based Artistic Style Transfer Networks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50FEB32-7703-1933-7A95-93B9E73798CB}"/>
              </a:ext>
            </a:extLst>
          </p:cNvPr>
          <p:cNvSpPr txBox="1"/>
          <p:nvPr/>
        </p:nvSpPr>
        <p:spPr>
          <a:xfrm>
            <a:off x="227582" y="93345"/>
            <a:ext cx="3734818" cy="784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u="none" strike="noStrike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8978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859275" y="3703263"/>
            <a:ext cx="16569450" cy="2880473"/>
          </a:xfrm>
          <a:custGeom>
            <a:avLst/>
            <a:gdLst/>
            <a:ahLst/>
            <a:cxnLst/>
            <a:rect l="l" t="t" r="r" b="b"/>
            <a:pathLst>
              <a:path w="16569450" h="2880473">
                <a:moveTo>
                  <a:pt x="0" y="0"/>
                </a:moveTo>
                <a:lnTo>
                  <a:pt x="16569450" y="0"/>
                </a:lnTo>
                <a:lnTo>
                  <a:pt x="16569450" y="2880474"/>
                </a:lnTo>
                <a:lnTo>
                  <a:pt x="0" y="288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27582" y="93345"/>
            <a:ext cx="26680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Methods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(1)input_video">
            <a:hlinkClick r:id="" action="ppaction://media"/>
            <a:extLst>
              <a:ext uri="{FF2B5EF4-FFF2-40B4-BE49-F238E27FC236}">
                <a16:creationId xmlns:a16="http://schemas.microsoft.com/office/drawing/2014/main" id="{D7386BFC-288D-76D5-DC86-D921528DD7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2295" y="1300498"/>
            <a:ext cx="14630398" cy="822959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E94D22A7-8862-A88E-CA79-ED5A376FDF6D}"/>
              </a:ext>
            </a:extLst>
          </p:cNvPr>
          <p:cNvSpPr txBox="1"/>
          <p:nvPr/>
        </p:nvSpPr>
        <p:spPr>
          <a:xfrm>
            <a:off x="227582" y="93345"/>
            <a:ext cx="26680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27582" y="93345"/>
            <a:ext cx="2515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Methods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A28F10-98D9-1B48-9B49-0A1FE582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579D60-72C9-9B4B-3EDA-FCC2BF868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884"/>
          <a:stretch>
            <a:fillRect/>
          </a:stretch>
        </p:blipFill>
        <p:spPr>
          <a:xfrm>
            <a:off x="2136885" y="3128970"/>
            <a:ext cx="14014229" cy="4029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55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B3099-AB0E-173B-72DF-DD2E406B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088F66D-8078-1167-0AB1-DA23A27099B9}"/>
              </a:ext>
            </a:extLst>
          </p:cNvPr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25D6288-4ED1-794D-7C21-EA73876DE9C7}"/>
              </a:ext>
            </a:extLst>
          </p:cNvPr>
          <p:cNvSpPr txBox="1"/>
          <p:nvPr/>
        </p:nvSpPr>
        <p:spPr>
          <a:xfrm>
            <a:off x="227582" y="93345"/>
            <a:ext cx="2515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Methods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6FF9F3-1AFD-459A-84F0-A14D5EDB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F97615-3806-D30A-5F0A-13CFFDC5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116"/>
          <a:stretch>
            <a:fillRect/>
          </a:stretch>
        </p:blipFill>
        <p:spPr>
          <a:xfrm>
            <a:off x="408560" y="1739278"/>
            <a:ext cx="8735440" cy="64479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F819CC-E0E6-18D1-4288-0928FDAB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917"/>
          <a:stretch>
            <a:fillRect/>
          </a:stretch>
        </p:blipFill>
        <p:spPr>
          <a:xfrm>
            <a:off x="9307098" y="2986548"/>
            <a:ext cx="8579716" cy="52006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A5FEB26-9B1A-F4A3-7AC1-4C20B8E25487}"/>
                  </a:ext>
                </a:extLst>
              </p14:cNvPr>
              <p14:cNvContentPartPr/>
              <p14:nvPr/>
            </p14:nvContentPartPr>
            <p14:xfrm>
              <a:off x="11669126" y="3912549"/>
              <a:ext cx="287820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A5FEB26-9B1A-F4A3-7AC1-4C20B8E254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5486" y="3804549"/>
                <a:ext cx="2985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64F9CF4-EF17-0BBF-196A-357F2D1336CD}"/>
                  </a:ext>
                </a:extLst>
              </p14:cNvPr>
              <p14:cNvContentPartPr/>
              <p14:nvPr/>
            </p14:nvContentPartPr>
            <p14:xfrm>
              <a:off x="4060166" y="6361989"/>
              <a:ext cx="4734000" cy="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64F9CF4-EF17-0BBF-196A-357F2D1336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6526" y="6253989"/>
                <a:ext cx="4841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CA0DCC7-7821-8930-E52A-11900FC5BFED}"/>
                  </a:ext>
                </a:extLst>
              </p14:cNvPr>
              <p14:cNvContentPartPr/>
              <p14:nvPr/>
            </p14:nvContentPartPr>
            <p14:xfrm>
              <a:off x="859766" y="6742869"/>
              <a:ext cx="6425640" cy="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CA0DCC7-7821-8930-E52A-11900FC5BF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6126" y="6634869"/>
                <a:ext cx="6533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26B611E-D591-52C5-CFE2-F370506F8295}"/>
                  </a:ext>
                </a:extLst>
              </p14:cNvPr>
              <p14:cNvContentPartPr/>
              <p14:nvPr/>
            </p14:nvContentPartPr>
            <p14:xfrm>
              <a:off x="5930860" y="7541640"/>
              <a:ext cx="2885040" cy="3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26B611E-D591-52C5-CFE2-F370506F82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7220" y="7434000"/>
                <a:ext cx="2992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9F89B3A-1191-C711-E28F-A20BE4C673D7}"/>
                  </a:ext>
                </a:extLst>
              </p14:cNvPr>
              <p14:cNvContentPartPr/>
              <p14:nvPr/>
            </p14:nvContentPartPr>
            <p14:xfrm>
              <a:off x="799780" y="7960680"/>
              <a:ext cx="793260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9F89B3A-1191-C711-E28F-A20BE4C673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140" y="7853040"/>
                <a:ext cx="8040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A1D37C8F-6E6D-0D02-B794-B73FDC5CA3A4}"/>
                  </a:ext>
                </a:extLst>
              </p14:cNvPr>
              <p14:cNvContentPartPr/>
              <p14:nvPr/>
            </p14:nvContentPartPr>
            <p14:xfrm>
              <a:off x="9626260" y="3122280"/>
              <a:ext cx="7974000" cy="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A1D37C8F-6E6D-0D02-B794-B73FDC5CA3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72620" y="3014280"/>
                <a:ext cx="8081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656BAE9D-F720-9C60-64E5-529CDB069F78}"/>
                  </a:ext>
                </a:extLst>
              </p14:cNvPr>
              <p14:cNvContentPartPr/>
              <p14:nvPr/>
            </p14:nvContentPartPr>
            <p14:xfrm>
              <a:off x="9689980" y="3515760"/>
              <a:ext cx="1477800" cy="3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656BAE9D-F720-9C60-64E5-529CDB069F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36340" y="3408120"/>
                <a:ext cx="15854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63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BA8C4-8DCC-78E2-4095-435C8C73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무척추 동물, 해파리, 수족관, 강장동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E6598E-3343-C171-9ED0-962B79B38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22765"/>
            <a:ext cx="10363201" cy="584147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C4A50F8-9AAB-2B7D-852D-5E9581BC4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5322" y="2983208"/>
            <a:ext cx="5961245" cy="2152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59ADA979-908D-666D-9508-1BF494021511}"/>
              </a:ext>
            </a:extLst>
          </p:cNvPr>
          <p:cNvSpPr/>
          <p:nvPr/>
        </p:nvSpPr>
        <p:spPr>
          <a:xfrm>
            <a:off x="0" y="1009650"/>
            <a:ext cx="91440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9DC17A1-BCF9-F58E-6F76-3BA9A1C4094B}"/>
              </a:ext>
            </a:extLst>
          </p:cNvPr>
          <p:cNvSpPr txBox="1"/>
          <p:nvPr/>
        </p:nvSpPr>
        <p:spPr>
          <a:xfrm>
            <a:off x="227582" y="93345"/>
            <a:ext cx="2515617" cy="78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Methods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71E09496-079A-9DE2-B7B0-828C1601E8E8}"/>
              </a:ext>
            </a:extLst>
          </p:cNvPr>
          <p:cNvSpPr txBox="1"/>
          <p:nvPr/>
        </p:nvSpPr>
        <p:spPr>
          <a:xfrm>
            <a:off x="10439400" y="1586437"/>
            <a:ext cx="1071162" cy="63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8"/>
              </a:lnSpc>
              <a:spcBef>
                <a:spcPct val="0"/>
              </a:spcBef>
            </a:pPr>
            <a:r>
              <a:rPr lang="en-US" sz="3891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#1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86F844BC-7139-2A55-A23B-8368392818B1}"/>
              </a:ext>
            </a:extLst>
          </p:cNvPr>
          <p:cNvSpPr txBox="1"/>
          <p:nvPr/>
        </p:nvSpPr>
        <p:spPr>
          <a:xfrm>
            <a:off x="11353801" y="4422962"/>
            <a:ext cx="5943599" cy="735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8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latin typeface="+mj-ea"/>
                <a:ea typeface="+mj-ea"/>
                <a:cs typeface="Times New Roman Bold"/>
                <a:sym typeface="Times New Roman Bold"/>
              </a:rPr>
              <a:t>(x, y, w, h)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2CBD0F-AD6D-9F5C-A72F-2A29B7F25AA7}"/>
              </a:ext>
            </a:extLst>
          </p:cNvPr>
          <p:cNvGrpSpPr/>
          <p:nvPr/>
        </p:nvGrpSpPr>
        <p:grpSpPr>
          <a:xfrm>
            <a:off x="2656995" y="1400085"/>
            <a:ext cx="1173600" cy="938880"/>
            <a:chOff x="2656995" y="1400085"/>
            <a:chExt cx="1173600" cy="93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F068F88-2FBF-2F58-8013-96380554570D}"/>
                    </a:ext>
                  </a:extLst>
                </p14:cNvPr>
                <p14:cNvContentPartPr/>
                <p14:nvPr/>
              </p14:nvContentPartPr>
              <p14:xfrm>
                <a:off x="3155235" y="2045565"/>
                <a:ext cx="298800" cy="2934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F068F88-2FBF-2F58-8013-9638055457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9115" y="2039445"/>
                  <a:ext cx="3110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8798542-4D85-032E-9B0A-9BE3A58F09E0}"/>
                    </a:ext>
                  </a:extLst>
                </p14:cNvPr>
                <p14:cNvContentPartPr/>
                <p14:nvPr/>
              </p14:nvContentPartPr>
              <p14:xfrm>
                <a:off x="2656995" y="1400085"/>
                <a:ext cx="79200" cy="6062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8798542-4D85-032E-9B0A-9BE3A58F09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0875" y="1393965"/>
                  <a:ext cx="914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D1EEDE7-0548-3C44-EF42-99A454C71EA0}"/>
                    </a:ext>
                  </a:extLst>
                </p14:cNvPr>
                <p14:cNvContentPartPr/>
                <p14:nvPr/>
              </p14:nvContentPartPr>
              <p14:xfrm>
                <a:off x="2771835" y="1447965"/>
                <a:ext cx="294120" cy="3794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D1EEDE7-0548-3C44-EF42-99A454C71EA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65715" y="1441845"/>
                  <a:ext cx="3063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3407777-AE84-6399-0343-B23FC4EECBD5}"/>
                    </a:ext>
                  </a:extLst>
                </p14:cNvPr>
                <p14:cNvContentPartPr/>
                <p14:nvPr/>
              </p14:nvContentPartPr>
              <p14:xfrm>
                <a:off x="2901075" y="1428885"/>
                <a:ext cx="175680" cy="4125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3407777-AE84-6399-0343-B23FC4EECB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94955" y="1422765"/>
                  <a:ext cx="18792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778AF97-D733-885F-A69F-C0FB80EB0F8A}"/>
                    </a:ext>
                  </a:extLst>
                </p14:cNvPr>
                <p14:cNvContentPartPr/>
                <p14:nvPr/>
              </p14:nvContentPartPr>
              <p14:xfrm>
                <a:off x="3217515" y="1742805"/>
                <a:ext cx="11880" cy="1569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778AF97-D733-885F-A69F-C0FB80EB0F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11395" y="1736685"/>
                  <a:ext cx="24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2C6569A-1214-45BC-7554-23E82F192DC7}"/>
                    </a:ext>
                  </a:extLst>
                </p14:cNvPr>
                <p14:cNvContentPartPr/>
                <p14:nvPr/>
              </p14:nvContentPartPr>
              <p14:xfrm>
                <a:off x="3352875" y="1438245"/>
                <a:ext cx="106920" cy="2678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2C6569A-1214-45BC-7554-23E82F192DC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46755" y="1432125"/>
                  <a:ext cx="119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0DACA08-43D4-AADD-D068-1D0F2EA560CF}"/>
                    </a:ext>
                  </a:extLst>
                </p14:cNvPr>
                <p14:cNvContentPartPr/>
                <p14:nvPr/>
              </p14:nvContentPartPr>
              <p14:xfrm>
                <a:off x="3317235" y="1419165"/>
                <a:ext cx="235800" cy="5115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0DACA08-43D4-AADD-D068-1D0F2EA560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11115" y="1413045"/>
                  <a:ext cx="24804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1E37B71-96BA-E0AA-5860-CC5AC16FB4F2}"/>
                    </a:ext>
                  </a:extLst>
                </p14:cNvPr>
                <p14:cNvContentPartPr/>
                <p14:nvPr/>
              </p14:nvContentPartPr>
              <p14:xfrm>
                <a:off x="3641595" y="1409445"/>
                <a:ext cx="189000" cy="5688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1E37B71-96BA-E0AA-5860-CC5AC16FB4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35475" y="1403325"/>
                  <a:ext cx="201240" cy="58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106492FE-F229-9F88-F825-E861AD572518}"/>
                  </a:ext>
                </a:extLst>
              </p14:cNvPr>
              <p14:cNvContentPartPr/>
              <p14:nvPr/>
            </p14:nvContentPartPr>
            <p14:xfrm>
              <a:off x="3272235" y="7191315"/>
              <a:ext cx="1238400" cy="56484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106492FE-F229-9F88-F825-E861AD57251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66115" y="7185195"/>
                <a:ext cx="12506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68516221-0B89-F732-8A11-82AA3AB86973}"/>
                  </a:ext>
                </a:extLst>
              </p14:cNvPr>
              <p14:cNvContentPartPr/>
              <p14:nvPr/>
            </p14:nvContentPartPr>
            <p14:xfrm>
              <a:off x="5209755" y="7490385"/>
              <a:ext cx="817560" cy="35316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68516221-0B89-F732-8A11-82AA3AB8697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03635" y="7484265"/>
                <a:ext cx="8298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A7CE4D31-A2E1-AF91-0B05-6C76DA98708E}"/>
                  </a:ext>
                </a:extLst>
              </p14:cNvPr>
              <p14:cNvContentPartPr/>
              <p14:nvPr/>
            </p14:nvContentPartPr>
            <p14:xfrm>
              <a:off x="6267435" y="7235505"/>
              <a:ext cx="2019960" cy="558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A7CE4D31-A2E1-AF91-0B05-6C76DA98708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61315" y="7229385"/>
                <a:ext cx="2032200" cy="57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BC94D33C-05BA-8910-0028-F4D2ADE00CD1}"/>
              </a:ext>
            </a:extLst>
          </p:cNvPr>
          <p:cNvGrpSpPr/>
          <p:nvPr/>
        </p:nvGrpSpPr>
        <p:grpSpPr>
          <a:xfrm>
            <a:off x="8400795" y="2323665"/>
            <a:ext cx="1078920" cy="4734360"/>
            <a:chOff x="8400795" y="2323665"/>
            <a:chExt cx="1078920" cy="47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B3B197D-96C7-8E7F-D261-0EF62D45000A}"/>
                    </a:ext>
                  </a:extLst>
                </p14:cNvPr>
                <p14:cNvContentPartPr/>
                <p14:nvPr/>
              </p14:nvContentPartPr>
              <p14:xfrm>
                <a:off x="8400795" y="2323665"/>
                <a:ext cx="699840" cy="16768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B3B197D-96C7-8E7F-D261-0EF62D4500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4675" y="2317545"/>
                  <a:ext cx="712080" cy="168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91511BF-97D2-E81C-07BD-99D582CFA341}"/>
                    </a:ext>
                  </a:extLst>
                </p14:cNvPr>
                <p14:cNvContentPartPr/>
                <p14:nvPr/>
              </p14:nvContentPartPr>
              <p14:xfrm>
                <a:off x="8467395" y="5322105"/>
                <a:ext cx="896760" cy="17359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91511BF-97D2-E81C-07BD-99D582CFA34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461275" y="5315985"/>
                  <a:ext cx="909000" cy="174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E09F23A-D158-527C-309D-1776ADCBE63E}"/>
                    </a:ext>
                  </a:extLst>
                </p14:cNvPr>
                <p14:cNvContentPartPr/>
                <p14:nvPr/>
              </p14:nvContentPartPr>
              <p14:xfrm>
                <a:off x="9181275" y="4352985"/>
                <a:ext cx="298440" cy="66960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E09F23A-D158-527C-309D-1776ADCBE63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75155" y="4346865"/>
                  <a:ext cx="310680" cy="68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6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94</Words>
  <Application>Microsoft Office PowerPoint</Application>
  <PresentationFormat>사용자 지정</PresentationFormat>
  <Paragraphs>44</Paragraphs>
  <Slides>20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cp:lastModifiedBy>서윤 최</cp:lastModifiedBy>
  <cp:revision>5</cp:revision>
  <dcterms:created xsi:type="dcterms:W3CDTF">2006-08-16T00:00:00Z</dcterms:created>
  <dcterms:modified xsi:type="dcterms:W3CDTF">2025-05-28T07:37:05Z</dcterms:modified>
  <dc:identifier>DAGohf9srEM</dc:identifier>
</cp:coreProperties>
</file>